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3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73" y="2532189"/>
            <a:ext cx="10109770" cy="28885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236417" y="1366750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www.eu-skladi.si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390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4255" y="129199"/>
            <a:ext cx="2987109" cy="2555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749871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2820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6" y="-111920"/>
            <a:ext cx="2717083" cy="2140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93480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53296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5" y="181521"/>
            <a:ext cx="2497397" cy="1993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28189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8420598" y="-12700"/>
            <a:ext cx="1787100" cy="280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16051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0956" y="53975"/>
            <a:ext cx="3801204" cy="239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6" y="482886"/>
            <a:ext cx="671904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883947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38109"/>
            <a:ext cx="4879775" cy="24585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066455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99441" y="73042"/>
            <a:ext cx="2367744" cy="2532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5809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91118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98914">
            <a:off x="7043882" y="421051"/>
            <a:ext cx="3142407" cy="165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43137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6532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5423" y="190519"/>
            <a:ext cx="2381402" cy="214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30401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194" y="-520699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16999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92939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0851" y="-413222"/>
            <a:ext cx="2241589" cy="27647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826195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61100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AA43-227E-4F11-92D3-0B5ECCA277CE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lastModifiedBy>Mitja Ribic</cp:lastModifiedBy>
  <cp:revision>24</cp:revision>
  <dcterms:created xsi:type="dcterms:W3CDTF">2015-02-26T08:26:11Z</dcterms:created>
  <dcterms:modified xsi:type="dcterms:W3CDTF">2015-08-06T09:25:35Z</dcterms:modified>
</cp:coreProperties>
</file>